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5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5560-4985-4572-80DA-DAAF273D7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7B9E9-D215-4C59-AAF2-78D0009F4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823E-9FCB-43FB-B7DD-5CD66910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9EF64-2BE2-4B48-A753-7090D14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665D-75BA-465C-A93F-F9057BC2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7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ADF5-D582-4BBC-8C34-1B10A5CE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38A48-A934-4A21-BA22-7B7A72B68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3BA10-9110-4A63-AB70-904A90E8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9D319-9232-4E68-AB54-7D1E634B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8543-D634-4E8B-9E26-543F3ACD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10983-C270-4A08-A547-F4251D29F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B7BA4-2372-4958-A4E2-AE037882D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4F835-348B-4FF8-93D0-16E7C228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41B34-202F-48A4-A6D9-440B1050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B8DB-871C-43E6-A56C-709CF816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9165-5555-475C-B03E-4A8B48BE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B5E11-6C13-4352-BDA6-691BBB5A3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8405B-A93B-4B25-BD92-717CFE12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41713-0C71-4B5A-AAF0-DFA4F0CF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B233B-8125-460D-BFB0-8B7ED111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3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5D81-B4BD-4B18-999F-9CA014A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307A-33A6-4B77-89A6-602FD4E7A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85AB-ABAD-43B2-A108-79BBD848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EEC6-1309-4304-8C58-8DF397AA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E096-406D-4943-B62A-9AE7499A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F674-5FA9-47FE-9EA7-940DBC00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37C4-73EB-4148-8ED3-5BE0027C4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DAFF2-AFE1-417E-9442-2C33F0D18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8F669-6CB2-4090-88A1-01FF2EDA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9E82E-AD63-4829-B401-46E459F8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FEDA2-6F3A-4D5D-BA6F-040C41E0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7D21-C2F6-4954-B12A-B0702FFA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E7652-1238-46E2-B47F-66D064150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B7E43-FC95-4311-A925-CB8BF072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57000-A760-4798-8547-036112CFA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109C4-7153-4351-BC26-A65055CA7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5EC2D-9DD9-4C8A-A67B-12D7A2BC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0B3B8-AE37-416E-B5CB-0849AD9C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E71CA-F3EC-4FD6-A8C1-111B82E3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0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A0A5-12AB-44E0-A157-295937DE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2A461-5E11-4605-8ABD-033816FA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8359F-95FC-4E78-B5A2-95A090BF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18A66-6BE2-4563-B25E-C3181EC3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8E29B-D06D-4B5A-B676-EB262086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64D25-E75C-4425-9CA0-C5CD9D7C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49A30-0544-4986-94A1-9645AB9F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D03D-4854-45D5-A3D9-7248F587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A2FCF-21E2-4738-9460-5C72F8CE6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7CB85-A482-484F-9724-A8EE33EC3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FE74A-C6EE-4367-8798-23D43E60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A1BB7-E148-4105-804B-5E065701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B8C56-1304-463F-B005-E41889A3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451C-DD8D-4B82-A52D-FBB1613A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B3F36-8A77-4A8A-9E39-DB7742B1C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69F93-0A5A-4515-AD1C-556092AC5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25D09-C2A7-437D-AF1C-DB3BE61C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A8F56-05F6-4B37-87D6-411D81E2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4B016-FEC4-45D4-933F-297DEF6A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9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33B0-9401-48A1-AD67-DB3689C4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7FA67-C486-421E-A33C-792F6F62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7F612-4584-4F9C-9332-C2B0E4D62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D646-AD67-40C2-99CA-E2E0EBEB39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5446A-B3CB-4FA3-AF91-C1C1277D6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2133-65D5-4AD8-BF8E-5DC6F9977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E9B1D-0C6A-4E67-A4ED-C8D727AD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2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icensing.reg.state.ma.us/StrRegistr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5EA2-D2A4-4ED3-83F4-1EAEAE14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Start A Short-Term Rental?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DBA5E-6422-4366-86F1-6AA18108D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Register with Massachusetts, register with the Mass Department of Revenue, obtain appropriate insurance and start operating your short-term rental; or</a:t>
            </a:r>
          </a:p>
          <a:p>
            <a:endParaRPr lang="en-US" dirty="0"/>
          </a:p>
          <a:p>
            <a:r>
              <a:rPr lang="en-US" dirty="0"/>
              <a:t>Use Short-Term Rental Platforms:</a:t>
            </a:r>
          </a:p>
          <a:p>
            <a:pPr lvl="1"/>
            <a:r>
              <a:rPr lang="en-US" b="1" dirty="0" err="1"/>
              <a:t>AirBnB</a:t>
            </a:r>
            <a:endParaRPr lang="en-US" b="1" dirty="0"/>
          </a:p>
          <a:p>
            <a:pPr lvl="1"/>
            <a:r>
              <a:rPr lang="en-US" b="1" dirty="0"/>
              <a:t>HomeAway/VRBO</a:t>
            </a:r>
          </a:p>
          <a:p>
            <a:pPr lvl="1"/>
            <a:r>
              <a:rPr lang="en-US" dirty="0"/>
              <a:t>Booking.com</a:t>
            </a:r>
          </a:p>
          <a:p>
            <a:pPr lvl="1"/>
            <a:r>
              <a:rPr lang="en-US" dirty="0"/>
              <a:t>TripAdvisor</a:t>
            </a:r>
          </a:p>
          <a:p>
            <a:pPr lvl="1"/>
            <a:r>
              <a:rPr lang="en-US" dirty="0"/>
              <a:t>HomeStay.com</a:t>
            </a:r>
          </a:p>
          <a:p>
            <a:pPr lvl="1"/>
            <a:r>
              <a:rPr lang="en-US" dirty="0"/>
              <a:t>Agoda</a:t>
            </a:r>
          </a:p>
          <a:p>
            <a:pPr lvl="1"/>
            <a:r>
              <a:rPr lang="en-US" dirty="0"/>
              <a:t>Turnkey</a:t>
            </a:r>
          </a:p>
          <a:p>
            <a:pPr lvl="1"/>
            <a:r>
              <a:rPr lang="en-US" dirty="0"/>
              <a:t>Expedia</a:t>
            </a:r>
          </a:p>
          <a:p>
            <a:pPr lvl="1"/>
            <a:r>
              <a:rPr lang="en-US" dirty="0" err="1"/>
              <a:t>Ocxee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050F-E29D-439A-8BA9-EFE8D6D8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VRBO/HomeAway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EB16A-4ABB-48BD-8CAD-99904154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Hosts get registered on the platform in a similar fashion as </a:t>
            </a:r>
            <a:r>
              <a:rPr lang="en-US" dirty="0" err="1"/>
              <a:t>AirBnb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41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ED5C-9811-457B-8BA4-DDA56161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VRBO/HomeAway Property Types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BD5CF-2955-4B7E-86DE-CC2A3731F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76" y="1346930"/>
            <a:ext cx="9724644" cy="5470113"/>
          </a:xfrm>
        </p:spPr>
      </p:pic>
    </p:spTree>
    <p:extLst>
      <p:ext uri="{BB962C8B-B14F-4D97-AF65-F5344CB8AC3E}">
        <p14:creationId xmlns:p14="http://schemas.microsoft.com/office/powerpoint/2010/main" val="207950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2949-3A91-43D3-8105-3B530099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Features Listed on the 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FA897-529C-4E13-B367-863D437EE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340BA-1D98-4D86-AB43-B2956699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E920-8DF7-44AD-B51A-1E8B6679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Registry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831F-1E8B-48E7-99C7-98BE0E92B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operators must register with the State of Massachusetts and obtain a certificate number. </a:t>
            </a:r>
          </a:p>
          <a:p>
            <a:r>
              <a:rPr lang="en-US" dirty="0"/>
              <a:t>This certificate number will be needed by the intermediary (</a:t>
            </a:r>
            <a:r>
              <a:rPr lang="en-US" dirty="0" err="1"/>
              <a:t>AirBnB</a:t>
            </a:r>
            <a:r>
              <a:rPr lang="en-US" dirty="0"/>
              <a:t>, VRBO) to remit the taxes on behalf of the operator.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https://licensing.reg.state.ma.us/StrRegistry/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70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5F0B-C432-4234-AC8B-3AA20EED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AirBnB</a:t>
            </a:r>
            <a:r>
              <a:rPr lang="en-US" b="1" dirty="0"/>
              <a:t> – Becoming a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4AEE3-DB81-4058-B984-775509F6A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with </a:t>
            </a:r>
            <a:r>
              <a:rPr lang="en-US" dirty="0" err="1"/>
              <a:t>AirBnB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Identity Verification</a:t>
            </a:r>
          </a:p>
          <a:p>
            <a:pPr lvl="1"/>
            <a:r>
              <a:rPr lang="en-US" dirty="0"/>
              <a:t>Email and Phone Verification</a:t>
            </a:r>
          </a:p>
          <a:p>
            <a:r>
              <a:rPr lang="en-US" dirty="0"/>
              <a:t>Host is responsible for understanding and complying with local laws, regulations, registration requirements, rental agreements</a:t>
            </a:r>
          </a:p>
          <a:p>
            <a:r>
              <a:rPr lang="en-US" dirty="0"/>
              <a:t>Host must include Massachusetts registry number in the system in order to maintain a listing on </a:t>
            </a:r>
            <a:r>
              <a:rPr lang="en-US" dirty="0" err="1"/>
              <a:t>AirBnB</a:t>
            </a:r>
            <a:endParaRPr lang="en-US" dirty="0"/>
          </a:p>
          <a:p>
            <a:r>
              <a:rPr lang="en-US" dirty="0"/>
              <a:t>Provide relevant information for tax purposes</a:t>
            </a:r>
          </a:p>
          <a:p>
            <a:r>
              <a:rPr lang="en-US" dirty="0"/>
              <a:t>In Massachusetts </a:t>
            </a:r>
            <a:r>
              <a:rPr lang="en-US" dirty="0" err="1"/>
              <a:t>AirBnB</a:t>
            </a:r>
            <a:r>
              <a:rPr lang="en-US" dirty="0"/>
              <a:t> collects state and local taxes</a:t>
            </a:r>
          </a:p>
        </p:txBody>
      </p:sp>
    </p:spTree>
    <p:extLst>
      <p:ext uri="{BB962C8B-B14F-4D97-AF65-F5344CB8AC3E}">
        <p14:creationId xmlns:p14="http://schemas.microsoft.com/office/powerpoint/2010/main" val="1908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DCF7-7E1F-487C-AFC4-BC2FCB3E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Property Options - </a:t>
            </a:r>
            <a:r>
              <a:rPr lang="en-US" b="1" dirty="0" err="1"/>
              <a:t>AirBnB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025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462E51-2A8D-4669-ACAF-86A12BFD9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39" y="146497"/>
            <a:ext cx="11671122" cy="65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E0ED5-7AE3-45C0-8985-417B8159D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5" y="157565"/>
            <a:ext cx="11631769" cy="65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4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5FFF1-484F-44C8-B3EC-3E27FDE7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57565"/>
            <a:ext cx="11631768" cy="65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3659-9E46-4492-A93B-FDCD493A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Property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B47EF-A809-492C-B7DE-7AD5E3AD3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part of the listing description, </a:t>
            </a:r>
            <a:r>
              <a:rPr lang="en-US" dirty="0" err="1"/>
              <a:t>AirBnB</a:t>
            </a:r>
            <a:r>
              <a:rPr lang="en-US" dirty="0"/>
              <a:t> provides an option for hosts to identify safety features.</a:t>
            </a:r>
          </a:p>
          <a:p>
            <a:pPr lvl="1"/>
            <a:r>
              <a:rPr lang="en-US" dirty="0"/>
              <a:t>Smoke Detectors</a:t>
            </a:r>
          </a:p>
          <a:p>
            <a:pPr lvl="1"/>
            <a:r>
              <a:rPr lang="en-US" dirty="0"/>
              <a:t>Carbon monoxide Detectors</a:t>
            </a:r>
          </a:p>
          <a:p>
            <a:pPr lvl="1"/>
            <a:r>
              <a:rPr lang="en-US" dirty="0"/>
              <a:t>First Aid Kit</a:t>
            </a:r>
          </a:p>
          <a:p>
            <a:pPr lvl="1"/>
            <a:r>
              <a:rPr lang="en-US" dirty="0"/>
              <a:t>Fire Extinguisher</a:t>
            </a:r>
          </a:p>
          <a:p>
            <a:r>
              <a:rPr lang="en-US" dirty="0"/>
              <a:t>Host can create Home Manual that may include information related safety etc.</a:t>
            </a:r>
          </a:p>
          <a:p>
            <a:r>
              <a:rPr lang="en-US" dirty="0" err="1"/>
              <a:t>AirBnB</a:t>
            </a:r>
            <a:r>
              <a:rPr lang="en-US" dirty="0"/>
              <a:t> also provided hosts training on cleaning practices and other information on how to keep guests safe due to the pandemic.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4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84A8-B8BC-4FF0-BD65-43B37CA2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Guests Evaluate Property?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D6DE8-3696-4B4D-A344-AA550A5F7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Guests read host/property reviews</a:t>
            </a:r>
          </a:p>
          <a:p>
            <a:r>
              <a:rPr lang="en-US" dirty="0"/>
              <a:t>When looking for a property, guests can review home features to ensure that the particular short-term rental is safe, cleaning practices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8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302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How Do You Start A Short-Term Rental?</vt:lpstr>
      <vt:lpstr>Massachusetts Registry</vt:lpstr>
      <vt:lpstr>AirBnB – Becoming a Host</vt:lpstr>
      <vt:lpstr>Property Options - AirBnB</vt:lpstr>
      <vt:lpstr>PowerPoint Presentation</vt:lpstr>
      <vt:lpstr>PowerPoint Presentation</vt:lpstr>
      <vt:lpstr>PowerPoint Presentation</vt:lpstr>
      <vt:lpstr>Property Description</vt:lpstr>
      <vt:lpstr>How Do Guests Evaluate Property?</vt:lpstr>
      <vt:lpstr>VRBO/HomeAway</vt:lpstr>
      <vt:lpstr>VRBO/HomeAway Property Types</vt:lpstr>
      <vt:lpstr>Safety Features Listed on the 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Term Rentals Overview</dc:title>
  <dc:creator>Marie Hladikova</dc:creator>
  <cp:lastModifiedBy>Nahant MA</cp:lastModifiedBy>
  <cp:revision>23</cp:revision>
  <dcterms:created xsi:type="dcterms:W3CDTF">2022-02-18T15:53:26Z</dcterms:created>
  <dcterms:modified xsi:type="dcterms:W3CDTF">2022-03-14T13:32:02Z</dcterms:modified>
</cp:coreProperties>
</file>